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1B805F-FF0F-4BAA-A3A3-E4F945D687F8}" type="datetimeFigureOut">
              <a:rPr lang="en-US" dirty="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0B5C51-60B3-48EF-AA78-DB950F30DBA2}" type="datetimeFigureOut">
              <a:rPr lang="en-US" dirty="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D676B-6E73-4E3B-A9B3-4966DB9B52A5}" type="datetimeFigureOut">
              <a:rPr lang="en-US" dirty="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61F3A6-CC5D-4649-8527-DB0C21FDDFD9}" type="datetimeFigureOut">
              <a:rPr lang="en-US" dirty="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5B6F927C-B73E-4F9D-ADFE-F6E23BD7CEE8}" type="datetimeFigureOut">
              <a:rPr lang="en-US" dirty="0"/>
              <a:t>2/25/2015</a:t>
            </a:fld>
            <a:endParaRPr lang="en-US" dirty="0"/>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5B1FFFF-984A-4EE5-9BF2-EC9310C878F1}" type="datetimeFigureOut">
              <a:rPr lang="en-US" dirty="0"/>
              <a:t>2/25/2015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3271C1-B42E-4A60-A25F-0185B888604B}" type="datetimeFigureOut">
              <a:rPr lang="en-US" dirty="0"/>
              <a:t>2/25/2015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416292-3725-4763-8973-4C59F0403D99}" type="datetimeFigureOut">
              <a:rPr lang="en-US" dirty="0"/>
              <a:t>2/25/2015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996D1-8909-469F-911A-4C12C68BF5D9}" type="datetimeFigureOut">
              <a:rPr lang="en-US" dirty="0"/>
              <a:t>2/25/2015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6A73BC-5D11-4675-B334-102E1E8C9B50}" type="datetimeFigureOut">
              <a:rPr lang="en-US" dirty="0"/>
              <a:t>2/25/2015</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27B8E45F-652B-4E89-8925-000B0AB8FD98}" type="datetimeFigureOut">
              <a:rPr lang="en-US" dirty="0"/>
              <a:t>2/25/2015</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C4A3462A-2D5B-48AF-A3D4-EF8A90A50A80}" type="datetimeFigureOut">
              <a:rPr lang="en-US" dirty="0"/>
              <a:t>2/25/2015</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College Drinking</a:t>
            </a:r>
            <a:endParaRPr lang="en-US" dirty="0"/>
          </a:p>
        </p:txBody>
      </p:sp>
      <p:sp>
        <p:nvSpPr>
          <p:cNvPr id="3" name="Subtitle 2"/>
          <p:cNvSpPr>
            <a:spLocks noGrp="1"/>
          </p:cNvSpPr>
          <p:nvPr>
            <p:ph type="subTitle" idx="1"/>
          </p:nvPr>
        </p:nvSpPr>
        <p:spPr/>
        <p:txBody>
          <a:bodyPr/>
          <a:lstStyle/>
          <a:p>
            <a:r>
              <a:rPr lang="en-US" dirty="0" smtClean="0"/>
              <a:t>Breana Porter </a:t>
            </a:r>
            <a:endParaRPr lang="en-US" dirty="0"/>
          </a:p>
        </p:txBody>
      </p:sp>
    </p:spTree>
    <p:extLst>
      <p:ext uri="{BB962C8B-B14F-4D97-AF65-F5344CB8AC3E}">
        <p14:creationId xmlns:p14="http://schemas.microsoft.com/office/powerpoint/2010/main" val="234187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think is a common problem on campus? </a:t>
            </a:r>
            <a:endParaRPr lang="en-US" dirty="0"/>
          </a:p>
        </p:txBody>
      </p:sp>
      <p:sp>
        <p:nvSpPr>
          <p:cNvPr id="3" name="Content Placeholder 2"/>
          <p:cNvSpPr>
            <a:spLocks noGrp="1"/>
          </p:cNvSpPr>
          <p:nvPr>
            <p:ph idx="1"/>
          </p:nvPr>
        </p:nvSpPr>
        <p:spPr/>
        <p:txBody>
          <a:bodyPr/>
          <a:lstStyle/>
          <a:p>
            <a:r>
              <a:rPr lang="en-US" dirty="0" smtClean="0"/>
              <a:t>The answer is underage drinking. Students across campuses world wide participate in college drinking. This can be more common to those involved with Greek life or plan to ever be involved with Greek life. Not only is it a problem for underage students but for dry campuses such as Bloomsburg University where students choose to ignore authority, rules and restrictions given to them when first coming here. To resist your temptation you can find some tips to help yourself resist the urge to participate in underage drinking on the next slide.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9240" y="4239491"/>
            <a:ext cx="3097047" cy="2545772"/>
          </a:xfrm>
          <a:prstGeom prst="rect">
            <a:avLst/>
          </a:prstGeom>
        </p:spPr>
      </p:pic>
    </p:spTree>
    <p:extLst>
      <p:ext uri="{BB962C8B-B14F-4D97-AF65-F5344CB8AC3E}">
        <p14:creationId xmlns:p14="http://schemas.microsoft.com/office/powerpoint/2010/main" val="88303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Here are some tips and tricks you can use to expand your college experience</a:t>
            </a:r>
            <a:endParaRPr lang="en-US" dirty="0"/>
          </a:p>
        </p:txBody>
      </p:sp>
      <p:sp>
        <p:nvSpPr>
          <p:cNvPr id="3" name="Content Placeholder 2"/>
          <p:cNvSpPr>
            <a:spLocks noGrp="1"/>
          </p:cNvSpPr>
          <p:nvPr>
            <p:ph sz="half" idx="1"/>
          </p:nvPr>
        </p:nvSpPr>
        <p:spPr/>
        <p:txBody>
          <a:bodyPr>
            <a:normAutofit/>
          </a:bodyPr>
          <a:lstStyle/>
          <a:p>
            <a:r>
              <a:rPr lang="en-US" b="1" dirty="0" smtClean="0"/>
              <a:t>Stay on campus as much as possible. </a:t>
            </a:r>
            <a:r>
              <a:rPr lang="en-US" dirty="0" smtClean="0"/>
              <a:t>Even though Bloomsburg is a beautiful town, leaving campus can lead you to multiple party known areas. </a:t>
            </a:r>
          </a:p>
          <a:p>
            <a:r>
              <a:rPr lang="en-US" b="1" dirty="0" smtClean="0"/>
              <a:t>Choose your friends wisely. </a:t>
            </a:r>
            <a:r>
              <a:rPr lang="en-US" dirty="0" smtClean="0"/>
              <a:t>Remember you are here for an education and you don’t want anyone to distract you from your goal.</a:t>
            </a:r>
          </a:p>
          <a:p>
            <a:endParaRPr lang="en-US" dirty="0"/>
          </a:p>
        </p:txBody>
      </p:sp>
      <p:sp>
        <p:nvSpPr>
          <p:cNvPr id="4" name="Content Placeholder 3"/>
          <p:cNvSpPr>
            <a:spLocks noGrp="1"/>
          </p:cNvSpPr>
          <p:nvPr>
            <p:ph sz="half" idx="2"/>
          </p:nvPr>
        </p:nvSpPr>
        <p:spPr/>
        <p:txBody>
          <a:bodyPr>
            <a:normAutofit/>
          </a:bodyPr>
          <a:lstStyle/>
          <a:p>
            <a:r>
              <a:rPr lang="en-US" b="1" dirty="0" smtClean="0"/>
              <a:t>Keep yourself busy. </a:t>
            </a:r>
            <a:r>
              <a:rPr lang="en-US" dirty="0" smtClean="0"/>
              <a:t>There are hundreds of student organizations clubs, activities, gym, work and intermural sports you can do </a:t>
            </a:r>
            <a:r>
              <a:rPr lang="en-US" b="1" dirty="0" smtClean="0"/>
              <a:t>ON </a:t>
            </a:r>
            <a:r>
              <a:rPr lang="en-US" dirty="0" smtClean="0"/>
              <a:t>campus. </a:t>
            </a:r>
          </a:p>
          <a:p>
            <a:r>
              <a:rPr lang="en-US" b="1" dirty="0" smtClean="0"/>
              <a:t>Find guidance. </a:t>
            </a:r>
            <a:r>
              <a:rPr lang="en-US" dirty="0" smtClean="0"/>
              <a:t>Even though this seems cliché, and you just left high school where guidance counselors call you down every 5 minutes to see how you’re doing. There are people here to help guide you through decision and questions you might have. Use the recourse. </a:t>
            </a:r>
            <a:endParaRPr lang="en-US" b="1" dirty="0" smtClean="0"/>
          </a:p>
          <a:p>
            <a:endParaRPr lang="en-US"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9009" y="4881995"/>
            <a:ext cx="1956441" cy="1976005"/>
          </a:xfrm>
          <a:prstGeom prst="rect">
            <a:avLst/>
          </a:prstGeom>
        </p:spPr>
      </p:pic>
    </p:spTree>
    <p:extLst>
      <p:ext uri="{BB962C8B-B14F-4D97-AF65-F5344CB8AC3E}">
        <p14:creationId xmlns:p14="http://schemas.microsoft.com/office/powerpoint/2010/main" val="1641271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be another statistic. </a:t>
            </a:r>
            <a:endParaRPr lang="en-US" dirty="0"/>
          </a:p>
        </p:txBody>
      </p:sp>
      <p:sp>
        <p:nvSpPr>
          <p:cNvPr id="3" name="Content Placeholder 2"/>
          <p:cNvSpPr>
            <a:spLocks noGrp="1"/>
          </p:cNvSpPr>
          <p:nvPr>
            <p:ph idx="1"/>
          </p:nvPr>
        </p:nvSpPr>
        <p:spPr/>
        <p:txBody>
          <a:bodyPr>
            <a:normAutofit lnSpcReduction="10000"/>
          </a:bodyPr>
          <a:lstStyle/>
          <a:p>
            <a:r>
              <a:rPr lang="en-US" dirty="0"/>
              <a:t>1,825 college students between the ages of 18 and 24 die each year from alcohol-related </a:t>
            </a:r>
            <a:r>
              <a:rPr lang="en-US" dirty="0" smtClean="0"/>
              <a:t>un intentional </a:t>
            </a:r>
            <a:r>
              <a:rPr lang="en-US" dirty="0"/>
              <a:t>injuries. (</a:t>
            </a:r>
            <a:r>
              <a:rPr lang="en-US" dirty="0" smtClean="0"/>
              <a:t>niaaa.nih.gov)</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More </a:t>
            </a:r>
            <a:r>
              <a:rPr lang="en-US" dirty="0"/>
              <a:t>than 690,000 students between the ages of 18 and 24 are assaulted by another student who has been drinking. (</a:t>
            </a:r>
            <a:r>
              <a:rPr lang="en-US" dirty="0" smtClean="0"/>
              <a:t>niaaa.nih.gov)</a:t>
            </a:r>
            <a:endParaRPr lang="en-US" dirty="0"/>
          </a:p>
        </p:txBody>
      </p:sp>
      <p:sp>
        <p:nvSpPr>
          <p:cNvPr id="4" name="Text Placeholder 3"/>
          <p:cNvSpPr>
            <a:spLocks noGrp="1"/>
          </p:cNvSpPr>
          <p:nvPr>
            <p:ph type="body" sz="half" idx="2"/>
          </p:nvPr>
        </p:nvSpPr>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7337" y="1700645"/>
            <a:ext cx="2743200" cy="2743200"/>
          </a:xfrm>
          <a:prstGeom prst="rect">
            <a:avLst/>
          </a:prstGeom>
        </p:spPr>
      </p:pic>
    </p:spTree>
    <p:extLst>
      <p:ext uri="{BB962C8B-B14F-4D97-AF65-F5344CB8AC3E}">
        <p14:creationId xmlns:p14="http://schemas.microsoft.com/office/powerpoint/2010/main" val="3379876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For more </a:t>
            </a:r>
            <a:r>
              <a:rPr lang="en-US" sz="2000" dirty="0"/>
              <a:t>information go to niaaa.nih.gov</a:t>
            </a: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018506" y="2368550"/>
            <a:ext cx="2857500" cy="3629025"/>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976269" y="2652712"/>
            <a:ext cx="3530600" cy="3060700"/>
          </a:xfrm>
        </p:spPr>
      </p:pic>
    </p:spTree>
    <p:extLst>
      <p:ext uri="{BB962C8B-B14F-4D97-AF65-F5344CB8AC3E}">
        <p14:creationId xmlns:p14="http://schemas.microsoft.com/office/powerpoint/2010/main" val="10745763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Wood 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docProps/app.xml><?xml version="1.0" encoding="utf-8"?>
<Properties xmlns="http://schemas.openxmlformats.org/officeDocument/2006/extended-properties" xmlns:vt="http://schemas.openxmlformats.org/officeDocument/2006/docPropsVTypes">
  <Template>TM03090434[[fn=Wood Type]]</Template>
  <TotalTime>29</TotalTime>
  <Words>310</Words>
  <Application>Microsoft Office PowerPoint</Application>
  <PresentationFormat>Widescreen</PresentationFormat>
  <Paragraphs>21</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Bookman Old Style</vt:lpstr>
      <vt:lpstr>Century Gothic</vt:lpstr>
      <vt:lpstr>Wingdings</vt:lpstr>
      <vt:lpstr>Wood Type</vt:lpstr>
      <vt:lpstr>College Drinking</vt:lpstr>
      <vt:lpstr>What do you think is a common problem on campus? </vt:lpstr>
      <vt:lpstr>Here are some tips and tricks you can use to expand your college experience</vt:lpstr>
      <vt:lpstr>Don’t be another statistic. </vt:lpstr>
      <vt:lpstr>For more information go to niaaa.nih.gov</vt:lpstr>
    </vt:vector>
  </TitlesOfParts>
  <Company>Bloomsburg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Drinking</dc:title>
  <dc:creator>Breana A. Porter</dc:creator>
  <cp:lastModifiedBy>Breana A. Porter</cp:lastModifiedBy>
  <cp:revision>4</cp:revision>
  <dcterms:created xsi:type="dcterms:W3CDTF">2015-02-26T02:26:22Z</dcterms:created>
  <dcterms:modified xsi:type="dcterms:W3CDTF">2015-02-26T02:55:35Z</dcterms:modified>
</cp:coreProperties>
</file>